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B8A34DD-475C-4EDC-A5F6-C90BA82DFB5D}" type="datetimeFigureOut">
              <a:rPr lang="en-AU" smtClean="0"/>
              <a:t>18/10/2015</a:t>
            </a:fld>
            <a:endParaRPr lang="en-AU"/>
          </a:p>
        </p:txBody>
      </p:sp>
      <p:sp>
        <p:nvSpPr>
          <p:cNvPr id="5" name="Footer Placeholder 4"/>
          <p:cNvSpPr>
            <a:spLocks noGrp="1"/>
          </p:cNvSpPr>
          <p:nvPr>
            <p:ph type="ftr" sz="quarter" idx="11"/>
          </p:nvPr>
        </p:nvSpPr>
        <p:spPr/>
        <p:txBody>
          <a:bodyPr/>
          <a:lstStyle/>
          <a:p>
            <a:endParaRPr lang="en-AU"/>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6C3A5118-87AC-4DD5-9EC9-7C5F5DE53E13}" type="slidenum">
              <a:rPr lang="en-AU" smtClean="0"/>
              <a:t>‹#›</a:t>
            </a:fld>
            <a:endParaRPr lang="en-AU"/>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8A34DD-475C-4EDC-A5F6-C90BA82DFB5D}" type="datetimeFigureOut">
              <a:rPr lang="en-AU" smtClean="0"/>
              <a:t>18/10/2015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C3A5118-87AC-4DD5-9EC9-7C5F5DE53E13}"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B8A34DD-475C-4EDC-A5F6-C90BA82DFB5D}" type="datetimeFigureOut">
              <a:rPr lang="en-AU" smtClean="0"/>
              <a:t>18/10/2015</a:t>
            </a:fld>
            <a:endParaRPr lang="en-AU"/>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C3A5118-87AC-4DD5-9EC9-7C5F5DE53E13}" type="slidenum">
              <a:rPr lang="en-AU" smtClean="0"/>
              <a:t>‹#›</a:t>
            </a:fld>
            <a:endParaRPr lang="en-AU"/>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8A34DD-475C-4EDC-A5F6-C90BA82DFB5D}" type="datetimeFigureOut">
              <a:rPr lang="en-AU" smtClean="0"/>
              <a:t>18/10/2015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C3A5118-87AC-4DD5-9EC9-7C5F5DE53E13}"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8A34DD-475C-4EDC-A5F6-C90BA82DFB5D}" type="datetimeFigureOut">
              <a:rPr lang="en-AU" smtClean="0"/>
              <a:t>18/10/2015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C3A5118-87AC-4DD5-9EC9-7C5F5DE53E13}"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8A34DD-475C-4EDC-A5F6-C90BA82DFB5D}" type="datetimeFigureOut">
              <a:rPr lang="en-AU" smtClean="0"/>
              <a:t>18/10/2015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C3A5118-87AC-4DD5-9EC9-7C5F5DE53E13}"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B8A34DD-475C-4EDC-A5F6-C90BA82DFB5D}" type="datetimeFigureOut">
              <a:rPr lang="en-AU" smtClean="0"/>
              <a:t>18/10/2015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C3A5118-87AC-4DD5-9EC9-7C5F5DE53E13}"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8A34DD-475C-4EDC-A5F6-C90BA82DFB5D}" type="datetimeFigureOut">
              <a:rPr lang="en-AU" smtClean="0"/>
              <a:t>18/10/2015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C3A5118-87AC-4DD5-9EC9-7C5F5DE53E13}" type="slidenum">
              <a:rPr lang="en-AU" smtClean="0"/>
              <a:t>‹#›</a:t>
            </a:fld>
            <a:endParaRPr lang="en-AU"/>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5B8A34DD-475C-4EDC-A5F6-C90BA82DFB5D}" type="datetimeFigureOut">
              <a:rPr lang="en-AU" smtClean="0"/>
              <a:t>18/10/2015</a:t>
            </a:fld>
            <a:endParaRPr lang="en-AU"/>
          </a:p>
        </p:txBody>
      </p:sp>
      <p:sp>
        <p:nvSpPr>
          <p:cNvPr id="7" name="Slide Number Placeholder 6"/>
          <p:cNvSpPr>
            <a:spLocks noGrp="1"/>
          </p:cNvSpPr>
          <p:nvPr>
            <p:ph type="sldNum" sz="quarter" idx="12"/>
          </p:nvPr>
        </p:nvSpPr>
        <p:spPr/>
        <p:txBody>
          <a:bodyPr/>
          <a:lstStyle/>
          <a:p>
            <a:fld id="{6C3A5118-87AC-4DD5-9EC9-7C5F5DE53E13}" type="slidenum">
              <a:rPr lang="en-AU" smtClean="0"/>
              <a:t>‹#›</a:t>
            </a:fld>
            <a:endParaRPr lang="en-AU"/>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AU"/>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8A34DD-475C-4EDC-A5F6-C90BA82DFB5D}" type="datetimeFigureOut">
              <a:rPr lang="en-AU" smtClean="0"/>
              <a:t>18/10/2015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C3A5118-87AC-4DD5-9EC9-7C5F5DE53E13}"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8A34DD-475C-4EDC-A5F6-C90BA82DFB5D}" type="datetimeFigureOut">
              <a:rPr lang="en-AU" smtClean="0"/>
              <a:t>18/10/2015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C3A5118-87AC-4DD5-9EC9-7C5F5DE53E13}"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5B8A34DD-475C-4EDC-A5F6-C90BA82DFB5D}" type="datetimeFigureOut">
              <a:rPr lang="en-AU" smtClean="0"/>
              <a:t>18/10/2015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6C3A5118-87AC-4DD5-9EC9-7C5F5DE53E13}" type="slidenum">
              <a:rPr lang="en-AU" smtClean="0"/>
              <a:t>‹#›</a:t>
            </a:fld>
            <a:endParaRPr lang="en-AU"/>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4005064"/>
            <a:ext cx="6629400" cy="1219201"/>
          </a:xfrm>
        </p:spPr>
        <p:txBody>
          <a:bodyPr/>
          <a:lstStyle/>
          <a:p>
            <a:r>
              <a:rPr lang="en-AU" dirty="0" smtClean="0"/>
              <a:t>Splash photography</a:t>
            </a:r>
            <a:endParaRPr lang="en-AU" dirty="0"/>
          </a:p>
        </p:txBody>
      </p:sp>
      <p:pic>
        <p:nvPicPr>
          <p:cNvPr id="1026" name="Picture 2" descr="C:\Users\NickandTammy\Pictures\Best Pictures Originals\Nick_Clark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980728"/>
            <a:ext cx="1872208" cy="280825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NickandTammy\Pictures\Best Pictures Originals\Fresh f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260648"/>
            <a:ext cx="3172560" cy="22225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NickandTammy\Pictures\Best Pictures Originals\Nick Clark 3 Fina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08056" y="2153241"/>
            <a:ext cx="3180320" cy="212045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NickandTammy\Pictures\Splash\straberrysplash-final-masterpiec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4208" y="1037691"/>
            <a:ext cx="1927220" cy="289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204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Setting up for the shot part 1</a:t>
            </a:r>
            <a:endParaRPr lang="en-AU" dirty="0"/>
          </a:p>
        </p:txBody>
      </p:sp>
      <p:sp>
        <p:nvSpPr>
          <p:cNvPr id="3" name="Content Placeholder 2"/>
          <p:cNvSpPr>
            <a:spLocks noGrp="1"/>
          </p:cNvSpPr>
          <p:nvPr>
            <p:ph idx="1"/>
          </p:nvPr>
        </p:nvSpPr>
        <p:spPr/>
        <p:txBody>
          <a:bodyPr/>
          <a:lstStyle/>
          <a:p>
            <a:r>
              <a:rPr lang="en-AU" dirty="0" smtClean="0"/>
              <a:t>Make sure the glass you are using is clean (Microfiber cloths are fantastic for this)</a:t>
            </a:r>
          </a:p>
          <a:p>
            <a:r>
              <a:rPr lang="en-AU" dirty="0" smtClean="0"/>
              <a:t>Place the flash and reflector perpendicular to the camera lens and at the same height as the glass as a good starting point (a </a:t>
            </a:r>
            <a:r>
              <a:rPr lang="en-AU" dirty="0" err="1" smtClean="0"/>
              <a:t>softbox</a:t>
            </a:r>
            <a:r>
              <a:rPr lang="en-AU" dirty="0" smtClean="0"/>
              <a:t> gives softer light)</a:t>
            </a:r>
          </a:p>
          <a:p>
            <a:endParaRPr lang="en-AU" dirty="0" smtClean="0"/>
          </a:p>
          <a:p>
            <a:endParaRPr lang="en-AU" dirty="0" smtClean="0"/>
          </a:p>
          <a:p>
            <a:endParaRPr lang="en-A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3789040"/>
            <a:ext cx="3781425" cy="271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0811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Setting up for the shot part 2</a:t>
            </a:r>
            <a:endParaRPr lang="en-AU" dirty="0"/>
          </a:p>
        </p:txBody>
      </p:sp>
      <p:sp>
        <p:nvSpPr>
          <p:cNvPr id="3" name="Content Placeholder 2"/>
          <p:cNvSpPr>
            <a:spLocks noGrp="1"/>
          </p:cNvSpPr>
          <p:nvPr>
            <p:ph idx="1"/>
          </p:nvPr>
        </p:nvSpPr>
        <p:spPr/>
        <p:txBody>
          <a:bodyPr/>
          <a:lstStyle/>
          <a:p>
            <a:r>
              <a:rPr lang="en-AU" dirty="0" smtClean="0"/>
              <a:t>Have a clean/smooth background (you can use a sheet or cardboard </a:t>
            </a:r>
            <a:r>
              <a:rPr lang="en-AU" dirty="0" err="1" smtClean="0"/>
              <a:t>etc</a:t>
            </a:r>
            <a:r>
              <a:rPr lang="en-AU" dirty="0" smtClean="0"/>
              <a:t> that’s non-reflective)</a:t>
            </a:r>
          </a:p>
          <a:p>
            <a:r>
              <a:rPr lang="en-AU" dirty="0" smtClean="0"/>
              <a:t>Using live view mode make sure the camera and lens are at the right height to give one smooth water or glass line rather than being angled down or up (the aim is to be as perpendicular as possible)</a:t>
            </a:r>
          </a:p>
          <a:p>
            <a:r>
              <a:rPr lang="en-AU" dirty="0" smtClean="0"/>
              <a:t>Make sure you have towels to clean up the mess and paper towel to pat the fruit or object dry after each attempt if needed</a:t>
            </a:r>
            <a:endParaRPr lang="en-AU" dirty="0"/>
          </a:p>
        </p:txBody>
      </p:sp>
    </p:spTree>
    <p:extLst>
      <p:ext uri="{BB962C8B-B14F-4D97-AF65-F5344CB8AC3E}">
        <p14:creationId xmlns:p14="http://schemas.microsoft.com/office/powerpoint/2010/main" val="3330321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Camera settings part 1</a:t>
            </a:r>
            <a:endParaRPr lang="en-AU" dirty="0"/>
          </a:p>
        </p:txBody>
      </p:sp>
      <p:sp>
        <p:nvSpPr>
          <p:cNvPr id="3" name="Content Placeholder 2"/>
          <p:cNvSpPr>
            <a:spLocks noGrp="1"/>
          </p:cNvSpPr>
          <p:nvPr>
            <p:ph idx="1"/>
          </p:nvPr>
        </p:nvSpPr>
        <p:spPr/>
        <p:txBody>
          <a:bodyPr/>
          <a:lstStyle/>
          <a:p>
            <a:r>
              <a:rPr lang="en-AU" dirty="0" smtClean="0"/>
              <a:t>Because we’re focusing at such a short distance, getting the depth of field right is important to capture all the detail. I use an app called ‘</a:t>
            </a:r>
            <a:r>
              <a:rPr lang="en-AU" dirty="0" err="1" smtClean="0"/>
              <a:t>Iperfocale</a:t>
            </a:r>
            <a:r>
              <a:rPr lang="en-AU" dirty="0" smtClean="0"/>
              <a:t>’ which you can setup to calculate the exact depth of field for your specific camera and lens</a:t>
            </a:r>
          </a:p>
          <a:p>
            <a:r>
              <a:rPr lang="en-AU" dirty="0" smtClean="0"/>
              <a:t>You need a much smaller aperture to get the detail of all the water drops. With my setup, f16 gives me a depth of field of approximately 20cm compared to 10cm at f8</a:t>
            </a:r>
            <a:endParaRPr lang="en-AU" dirty="0"/>
          </a:p>
        </p:txBody>
      </p:sp>
    </p:spTree>
    <p:extLst>
      <p:ext uri="{BB962C8B-B14F-4D97-AF65-F5344CB8AC3E}">
        <p14:creationId xmlns:p14="http://schemas.microsoft.com/office/powerpoint/2010/main" val="3296063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Camera settings part 2</a:t>
            </a:r>
            <a:endParaRPr lang="en-AU" dirty="0"/>
          </a:p>
        </p:txBody>
      </p:sp>
      <p:sp>
        <p:nvSpPr>
          <p:cNvPr id="3" name="Content Placeholder 2"/>
          <p:cNvSpPr>
            <a:spLocks noGrp="1"/>
          </p:cNvSpPr>
          <p:nvPr>
            <p:ph idx="1"/>
          </p:nvPr>
        </p:nvSpPr>
        <p:spPr/>
        <p:txBody>
          <a:bodyPr/>
          <a:lstStyle/>
          <a:p>
            <a:r>
              <a:rPr lang="en-AU" dirty="0" smtClean="0"/>
              <a:t>I make sure I shoot in RAW as this makes post editing of the image much easier</a:t>
            </a:r>
          </a:p>
          <a:p>
            <a:r>
              <a:rPr lang="en-AU" dirty="0" smtClean="0"/>
              <a:t>ISO as low as possible and flash power set quite high because of the use of a small aperture. I always adjust the flash power for exposure before raising the ISO as a last resort </a:t>
            </a:r>
          </a:p>
          <a:p>
            <a:r>
              <a:rPr lang="en-AU" dirty="0" smtClean="0"/>
              <a:t>Shutter speed depends on your flash. Most flashes/cameras will allow you to shoot up to 1/250. I use a high-speed flash and shoot at 1/500 depending on the light. </a:t>
            </a:r>
            <a:endParaRPr lang="en-AU" dirty="0"/>
          </a:p>
        </p:txBody>
      </p:sp>
    </p:spTree>
    <p:extLst>
      <p:ext uri="{BB962C8B-B14F-4D97-AF65-F5344CB8AC3E}">
        <p14:creationId xmlns:p14="http://schemas.microsoft.com/office/powerpoint/2010/main" val="1837753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Taking the shot part 1</a:t>
            </a:r>
            <a:endParaRPr lang="en-AU" dirty="0"/>
          </a:p>
        </p:txBody>
      </p:sp>
      <p:sp>
        <p:nvSpPr>
          <p:cNvPr id="3" name="Content Placeholder 2"/>
          <p:cNvSpPr>
            <a:spLocks noGrp="1"/>
          </p:cNvSpPr>
          <p:nvPr>
            <p:ph idx="1"/>
          </p:nvPr>
        </p:nvSpPr>
        <p:spPr/>
        <p:txBody>
          <a:bodyPr/>
          <a:lstStyle/>
          <a:p>
            <a:r>
              <a:rPr lang="en-AU" dirty="0" smtClean="0"/>
              <a:t>The key here is PERSISTENCE. Be prepared to spend up to an hour and take 50+ shots to get what you want. Imagine the shot you’re after and keep going until you get it! It’s a great feeling when you do!</a:t>
            </a:r>
          </a:p>
          <a:p>
            <a:r>
              <a:rPr lang="en-AU" dirty="0" smtClean="0"/>
              <a:t>It will take you a few attempts to get your timing right with the drop and capture. Sometimes I use the self timer and other times I use a trigger</a:t>
            </a:r>
          </a:p>
          <a:p>
            <a:r>
              <a:rPr lang="en-AU" dirty="0" smtClean="0"/>
              <a:t>FOCUS on the glass or top of water line if you need something to grab onto and switch focus to manual so the camera doesn’t have to ‘think’</a:t>
            </a:r>
          </a:p>
          <a:p>
            <a:endParaRPr lang="en-AU" dirty="0"/>
          </a:p>
        </p:txBody>
      </p:sp>
    </p:spTree>
    <p:extLst>
      <p:ext uri="{BB962C8B-B14F-4D97-AF65-F5344CB8AC3E}">
        <p14:creationId xmlns:p14="http://schemas.microsoft.com/office/powerpoint/2010/main" val="2447983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Taking the shot part 2</a:t>
            </a:r>
            <a:endParaRPr lang="en-AU" dirty="0"/>
          </a:p>
        </p:txBody>
      </p:sp>
      <p:sp>
        <p:nvSpPr>
          <p:cNvPr id="3" name="Content Placeholder 2"/>
          <p:cNvSpPr>
            <a:spLocks noGrp="1"/>
          </p:cNvSpPr>
          <p:nvPr>
            <p:ph idx="1"/>
          </p:nvPr>
        </p:nvSpPr>
        <p:spPr/>
        <p:txBody>
          <a:bodyPr/>
          <a:lstStyle/>
          <a:p>
            <a:r>
              <a:rPr lang="en-AU" dirty="0" smtClean="0"/>
              <a:t>Make sure you review and zoom right in on your first few shots to check that they are in focus and the aperture is small enough to capture all detail </a:t>
            </a:r>
          </a:p>
          <a:p>
            <a:r>
              <a:rPr lang="en-AU" dirty="0" smtClean="0"/>
              <a:t>You can play around the position of the flash </a:t>
            </a:r>
            <a:r>
              <a:rPr lang="en-AU" dirty="0" err="1" smtClean="0"/>
              <a:t>etc</a:t>
            </a:r>
            <a:r>
              <a:rPr lang="en-AU" dirty="0" smtClean="0"/>
              <a:t> or add two flashes if you want to change the lighting or are trying to create something different. You can also try angling the flash down from directly above</a:t>
            </a:r>
            <a:endParaRPr lang="en-AU" dirty="0"/>
          </a:p>
        </p:txBody>
      </p:sp>
    </p:spTree>
    <p:extLst>
      <p:ext uri="{BB962C8B-B14F-4D97-AF65-F5344CB8AC3E}">
        <p14:creationId xmlns:p14="http://schemas.microsoft.com/office/powerpoint/2010/main" val="309660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Editing</a:t>
            </a:r>
            <a:endParaRPr lang="en-AU" dirty="0"/>
          </a:p>
        </p:txBody>
      </p:sp>
      <p:sp>
        <p:nvSpPr>
          <p:cNvPr id="3" name="Content Placeholder 2"/>
          <p:cNvSpPr>
            <a:spLocks noGrp="1"/>
          </p:cNvSpPr>
          <p:nvPr>
            <p:ph idx="1"/>
          </p:nvPr>
        </p:nvSpPr>
        <p:spPr/>
        <p:txBody>
          <a:bodyPr/>
          <a:lstStyle/>
          <a:p>
            <a:r>
              <a:rPr lang="en-AU" dirty="0" smtClean="0"/>
              <a:t>In Adobe Camera Raw I work from the top down and play with the settings until I’m happy</a:t>
            </a:r>
          </a:p>
          <a:p>
            <a:r>
              <a:rPr lang="en-AU" dirty="0" smtClean="0"/>
              <a:t>I then open the image in Photoshop</a:t>
            </a:r>
          </a:p>
          <a:p>
            <a:r>
              <a:rPr lang="en-AU" dirty="0" smtClean="0"/>
              <a:t>Here I use the brush healing tool to remove anything that doesn’t look right.</a:t>
            </a:r>
          </a:p>
          <a:p>
            <a:r>
              <a:rPr lang="en-AU" dirty="0" smtClean="0"/>
              <a:t>Sometimes I use the colour picker and a brush to smooth out the background depending on how the shot came out. Zooming right in is important</a:t>
            </a:r>
            <a:endParaRPr lang="en-AU" dirty="0"/>
          </a:p>
        </p:txBody>
      </p:sp>
    </p:spTree>
    <p:extLst>
      <p:ext uri="{BB962C8B-B14F-4D97-AF65-F5344CB8AC3E}">
        <p14:creationId xmlns:p14="http://schemas.microsoft.com/office/powerpoint/2010/main" val="6319797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58</TotalTime>
  <Words>576</Words>
  <Application>Microsoft Office PowerPoint</Application>
  <PresentationFormat>On-screen Show (4:3)</PresentationFormat>
  <Paragraphs>28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Apothecary</vt:lpstr>
      <vt:lpstr>Splash photography</vt:lpstr>
      <vt:lpstr>Setting up for the shot part 1</vt:lpstr>
      <vt:lpstr>Setting up for the shot part 2</vt:lpstr>
      <vt:lpstr>Camera settings part 1</vt:lpstr>
      <vt:lpstr>Camera settings part 2</vt:lpstr>
      <vt:lpstr>Taking the shot part 1</vt:lpstr>
      <vt:lpstr>Taking the shot part 2</vt:lpstr>
      <vt:lpstr>Editing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Splash photography</dc:title>
  <dc:creator>NickandTammy</dc:creator>
  <cp:lastModifiedBy>NickandTammy</cp:lastModifiedBy>
  <cp:revision>9</cp:revision>
  <dcterms:created xsi:type="dcterms:W3CDTF">2015-10-18T00:21:54Z</dcterms:created>
  <dcterms:modified xsi:type="dcterms:W3CDTF">2015-10-18T01:20:39Z</dcterms:modified>
</cp:coreProperties>
</file>